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450AE-E7A0-6AF6-82B6-E4234A502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EE0D17-8AD9-ECDC-6825-E94188650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03350C-714D-9099-5128-B38FE14B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F32758-C091-ACC4-1EAD-D138EBA75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CE3BB5-42EC-289B-721C-81FC14272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1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5E84-1815-A274-874D-A8E03003B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AEF000C-E13A-811C-287B-3FAC5D3F94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B83396-6F85-860A-FB26-BC653BA35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4F536A9-4E57-F735-A83B-88003228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01B983-EE1C-1BEA-F747-A2DA175A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067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A7CC43-C807-F42F-9BF2-E8D9D87DF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8750E2-9DD7-D895-EA47-CA9F14426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D78334-2564-4B71-BB83-BB47CF5D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0B36ED-4E84-8EF9-2C8F-EF22FCAD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2DA0BC-507F-2B1E-832F-7E3D616A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97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21A45-6D56-358B-C8B8-41C49F87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44F382-C311-CB8F-0708-FB3769AA1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E3A7A4-FF68-7147-DA26-EAABD590C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1F48C1-822E-4622-9B62-056C2B13A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92148F-CE39-7DC0-BF13-4A248BBE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81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3402B-EAC3-599A-FB30-C3F527F57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136D91-8187-0F77-1377-2F34B45C7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000302-A5B3-0BC1-FEEA-3D109340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F27C17-56B9-155A-7AE5-C7869D2D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85E60-0B13-71EA-2FA9-13D89306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904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68ECDC-21D9-BB96-E0BE-0E6580DEC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03EB9F-3826-D919-B11F-3C640B761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2F978-5CD1-D825-5857-8E8D1D232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AE26762-9E6F-9276-B41A-267BEA3C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DA45C1-56C7-5721-AF79-7D4BA667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C5FB057-2EE5-8006-9FEB-DE55EEBB0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3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0E66E0-95B1-A78F-F977-EBD7D47D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DB11F1-2CE7-EB5A-7631-181AE7680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06A279-D7E8-69C1-D3B7-8F1BB0D16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4A77266-B2CD-9B89-A7B3-E17515DAB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04D09C6-F43B-3DCB-954F-98AA86568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6719724-E377-F534-F47C-C9E4C70C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EAA1762-4FAD-F889-5298-A2C57076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CD9B28-7901-33C3-D4DF-91C814631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8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AED2A-DA22-E859-4905-310655C75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CBE642E-0BD4-BE00-2F68-A6A8506A9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D0F31BC-3A72-8ED5-AA9F-AC0089E5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9C3F401-973F-44C2-8C9F-427EA895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1557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77105BE-FAE0-BC64-E3D4-D763281BE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0C9C0FD-BE34-1843-7AB7-8BB0D9C4F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C777AF-FD39-2221-0470-A6CE61C6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36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355D9-98CD-CE84-F67F-6D849968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C05DB0-1904-EEEB-8D43-94EE8944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9E23A2-4608-C211-FB6F-97896C9E00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2248C8-F7AD-1DCC-1189-93DAB5078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F93F33-B7B6-E25E-8420-7371D525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845240-A920-16A7-95BB-6DD948A7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406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9AE84-2BAB-5DBD-9EEA-2980BB219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CAF9C76-5DE1-34A3-7A37-BA4537AB3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2260B59-2C11-A41D-87E6-E0D57FC3A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745070-5EEC-07B0-328D-CD90F6E7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2F785B5-8999-34A0-4C3F-7E98F347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E6288D9-C5C0-CA63-6386-4DDD7EAAD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8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504B437-D592-7E82-F9F8-505D8E136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6D6D1C-4E74-F505-D86A-75BF802C3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48633D-344B-E309-4FBD-5EA5AE19C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CF7A6E-4874-45E5-B4C1-7044EE9CFE7F}" type="datetimeFigureOut">
              <a:rPr lang="pt-BR" smtClean="0"/>
              <a:t>13/08/2025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7C0061-A827-DF35-2028-8F16D6D2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97B18D-D832-0E20-A2BB-12CA642A3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B0798-0354-4788-BC3A-D57F820C1E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489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fECBTbuDsU&amp;t=12s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A9FD4E-D1B9-B65C-A8D3-54F39F6C9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960716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pt-BR" sz="3000" b="1"/>
              <a:t>AUDIÊNCIA PÚBLICA</a:t>
            </a:r>
            <a:br>
              <a:rPr lang="pt-BR" sz="3000"/>
            </a:br>
            <a:r>
              <a:rPr lang="pt-BR" sz="3000" b="1"/>
              <a:t>ELABORAÇÃO DO PPA 2026-2029 E LOA 2026</a:t>
            </a:r>
            <a:endParaRPr lang="pt-BR" sz="3000"/>
          </a:p>
        </p:txBody>
      </p:sp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045" name="Rectangle 10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6" name="Rectangle 10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7" name="Rectangle 10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refeitura Municipal de Taguaí">
            <a:extLst>
              <a:ext uri="{FF2B5EF4-FFF2-40B4-BE49-F238E27FC236}">
                <a16:creationId xmlns:a16="http://schemas.microsoft.com/office/drawing/2014/main" id="{5A06AEF5-7897-4479-9B13-B565BEDA3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7597" y="666728"/>
            <a:ext cx="546579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37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C85B4-8B72-5F0B-6EA7-E6EDDA23D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1FA20-94C9-DA82-FAD0-0AE38DDF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AÇÕES JÁ PREVISTAS NO PPA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EA6894-C93F-FAFB-8DA5-BAAEBB67B4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PROGRAMA-TAGUAÍ AQUI TEM SUS!  SAÚDE E ACESSO PARA TODOS</a:t>
            </a:r>
          </a:p>
          <a:p>
            <a:pPr marL="0" indent="0" algn="ctr">
              <a:buNone/>
            </a:pPr>
            <a:endParaRPr lang="pt-BR" b="1" dirty="0"/>
          </a:p>
          <a:p>
            <a:r>
              <a:rPr lang="pt-BR" dirty="0"/>
              <a:t>MANUTENÇÃO DAS ATIVIDADES/AÇÕES/SERVIÇOS DE ATENÇÃO PRIMARIA EM SAÚDE</a:t>
            </a:r>
          </a:p>
          <a:p>
            <a:r>
              <a:rPr lang="pt-BR" dirty="0"/>
              <a:t>MANUTENÇÃO DA ASSISTÊNCIA FARMACÊUTICA BÁSICA</a:t>
            </a:r>
          </a:p>
          <a:p>
            <a:pPr algn="ctr"/>
            <a:endParaRPr lang="pt-BR" b="1" dirty="0"/>
          </a:p>
          <a:p>
            <a:pPr marL="0" indent="0" algn="ctr">
              <a:buNone/>
            </a:pPr>
            <a:r>
              <a:rPr lang="pt-BR" b="1" dirty="0"/>
              <a:t>PROGRAMA-EDUCAÇÃO DE QUALIDADE PARA TODOS</a:t>
            </a:r>
          </a:p>
          <a:p>
            <a:r>
              <a:rPr lang="pt-BR" dirty="0"/>
              <a:t>ATENDIMENTO EDUCACIONAL ESPECIALIZADO (AEE)</a:t>
            </a:r>
          </a:p>
        </p:txBody>
      </p:sp>
    </p:spTree>
    <p:extLst>
      <p:ext uri="{BB962C8B-B14F-4D97-AF65-F5344CB8AC3E}">
        <p14:creationId xmlns:p14="http://schemas.microsoft.com/office/powerpoint/2010/main" val="2285434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D1D79-6156-C7C9-8CD5-1017FB0C8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796A33-4FC0-99B3-0120-F3E593BE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AÇÕES JÁ PREVISTAS NO PPA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91C916-F803-061C-D17E-EF3CB3D2F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PROGRAMA-OBRAS E SERVIÇOS URBANOS</a:t>
            </a:r>
          </a:p>
          <a:p>
            <a:pPr marL="0" indent="0" algn="ctr">
              <a:buNone/>
            </a:pPr>
            <a:endParaRPr lang="pt-BR" b="1" dirty="0"/>
          </a:p>
          <a:p>
            <a:pPr algn="just"/>
            <a:r>
              <a:rPr lang="pt-BR" dirty="0"/>
              <a:t>MANUTENÇÃO DA ILUMINAÇÃO PÚLICA</a:t>
            </a:r>
          </a:p>
          <a:p>
            <a:pPr algn="just"/>
            <a:r>
              <a:rPr lang="pt-BR" dirty="0"/>
              <a:t>MANUTENÇÃO DOS SERVIÇOS DE ESTRADA DE RODAGEM MUNICIPAL</a:t>
            </a: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PROGRAMA-AGRICULTURA</a:t>
            </a:r>
          </a:p>
          <a:p>
            <a:pPr marL="0" indent="0" algn="ctr">
              <a:buNone/>
            </a:pPr>
            <a:endParaRPr lang="pt-BR" b="1" dirty="0"/>
          </a:p>
          <a:p>
            <a:r>
              <a:rPr lang="pt-BR" dirty="0"/>
              <a:t>MANUTENÇÃO DO DESENVOLVIMENTO RURAL </a:t>
            </a:r>
          </a:p>
        </p:txBody>
      </p:sp>
    </p:spTree>
    <p:extLst>
      <p:ext uri="{BB962C8B-B14F-4D97-AF65-F5344CB8AC3E}">
        <p14:creationId xmlns:p14="http://schemas.microsoft.com/office/powerpoint/2010/main" val="3582611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3A577-16B8-8CD1-0C4D-E43C11199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009D8-89B3-4055-BA3D-09FB0BF26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AÇÕES JÁ PREVISTAS NO PPA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06F823-46D0-68C6-3AD2-E431AF102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b="1" dirty="0"/>
              <a:t>PROGRAMA-DESPORTO E LAZER</a:t>
            </a:r>
          </a:p>
          <a:p>
            <a:pPr marL="0" indent="0" algn="ctr">
              <a:buNone/>
            </a:pPr>
            <a:endParaRPr lang="pt-BR" b="1" dirty="0"/>
          </a:p>
          <a:p>
            <a:pPr algn="just"/>
            <a:r>
              <a:rPr lang="pt-BR" dirty="0"/>
              <a:t>MANUTENÇÃO DAS ATIVIDADES ESPORTIVAS E DE LAZER </a:t>
            </a:r>
          </a:p>
          <a:p>
            <a:pPr algn="just"/>
            <a:endParaRPr lang="pt-BR" b="1" dirty="0"/>
          </a:p>
          <a:p>
            <a:pPr marL="0" indent="0" algn="ctr">
              <a:buNone/>
            </a:pPr>
            <a:r>
              <a:rPr lang="pt-BR" b="1" dirty="0"/>
              <a:t>PROGRAMA-CULTURA E TURISMO</a:t>
            </a:r>
          </a:p>
          <a:p>
            <a:pPr marL="0" indent="0" algn="ctr">
              <a:buNone/>
            </a:pPr>
            <a:endParaRPr lang="pt-BR" b="1" dirty="0"/>
          </a:p>
          <a:p>
            <a:r>
              <a:rPr lang="pt-BR" dirty="0"/>
              <a:t>MANUTENÇÃO DOS EVENTOS CULTURAIS E ARTÍSTICOS</a:t>
            </a:r>
          </a:p>
          <a:p>
            <a:r>
              <a:rPr lang="pt-BR" dirty="0"/>
              <a:t>MANUTENÇÃO DAS ATIVIDADES DO TURISMO</a:t>
            </a:r>
          </a:p>
        </p:txBody>
      </p:sp>
    </p:spTree>
    <p:extLst>
      <p:ext uri="{BB962C8B-B14F-4D97-AF65-F5344CB8AC3E}">
        <p14:creationId xmlns:p14="http://schemas.microsoft.com/office/powerpoint/2010/main" val="3047364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6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70E0E60-E6BF-0201-C732-E6B8BF8BE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 dirty="0"/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3D2F63-FDC4-A217-5939-E98B35671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162" y="2704014"/>
            <a:ext cx="9941319" cy="3124658"/>
          </a:xfrm>
        </p:spPr>
        <p:txBody>
          <a:bodyPr anchor="ctr">
            <a:normAutofit lnSpcReduction="10000"/>
          </a:bodyPr>
          <a:lstStyle/>
          <a:p>
            <a:endParaRPr lang="pt-BR" sz="2400" dirty="0"/>
          </a:p>
          <a:p>
            <a:pPr marL="0" indent="0" algn="just">
              <a:buNone/>
            </a:pPr>
            <a:r>
              <a:rPr lang="pt-BR" sz="3200" dirty="0"/>
              <a:t>Atendimento do Art. 48 da Lei de Responsabilidade Fiscal – LRF nº 101/2000, inciso I do Parágrafo único, que visa assegurar a transparência mediante </a:t>
            </a:r>
            <a:r>
              <a:rPr lang="pt-BR" sz="3200" b="1" dirty="0"/>
              <a:t>“o incentivo à participação popular para elaboração e discussão dos planos, lei de diretrizes orçamentárias e orçamentos.”</a:t>
            </a:r>
            <a:endParaRPr lang="pt-BR" sz="32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67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8">
            <a:extLst>
              <a:ext uri="{FF2B5EF4-FFF2-40B4-BE49-F238E27FC236}">
                <a16:creationId xmlns:a16="http://schemas.microsoft.com/office/drawing/2014/main" id="{FFB60E8C-7224-44A4-87A0-46A1711DD2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7BF42A2-0D21-6180-BBE7-BFB0443EF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28" y="386930"/>
            <a:ext cx="10141799" cy="13005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ORÇAMENTO PÚBLICO</a:t>
            </a:r>
          </a:p>
        </p:txBody>
      </p:sp>
      <p:sp>
        <p:nvSpPr>
          <p:cNvPr id="36" name="Rectangle 30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DC26687-050F-0896-D6F5-10E5E53FC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95" y="2861548"/>
            <a:ext cx="5150277" cy="3040577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7849009-93B5-5308-11FD-598B148C3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6429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i="0" u="none" strike="noStrike" baseline="0" dirty="0">
                <a:hlinkClick r:id="rId3"/>
              </a:rPr>
              <a:t>Clique aqui e assista o vídeo sobre Orçamento Público!</a:t>
            </a:r>
            <a:endParaRPr lang="en-US" sz="20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87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FC9E77-B8FA-C7B2-5EF3-99B175BC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CICLO ORÇAMENTÁRIO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0A4B3B6-06DC-E9E2-B621-188DD2578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25" y="2153414"/>
            <a:ext cx="11327549" cy="407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9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82C78B6-19AA-7F14-2A0B-BB37C1C1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5000"/>
              <a:t>PLANO PLURIANUAL	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5EAE67-5F63-F9F1-4E98-0F4D0D617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4178808"/>
          </a:xfrm>
        </p:spPr>
        <p:txBody>
          <a:bodyPr anchor="t">
            <a:normAutofit/>
          </a:bodyPr>
          <a:lstStyle/>
          <a:p>
            <a:r>
              <a:rPr lang="pt-BR" sz="2200" dirty="0"/>
              <a:t>O PPA é o plano da Prefeitura para os próximos 4 anos</a:t>
            </a:r>
          </a:p>
          <a:p>
            <a:r>
              <a:rPr lang="pt-BR" sz="2200" dirty="0"/>
              <a:t>Ele organiza as prioridades da cidade e define metas</a:t>
            </a:r>
          </a:p>
          <a:p>
            <a:r>
              <a:rPr lang="pt-BR" sz="2200" dirty="0"/>
              <a:t>Mostra como o dinheiro público será usado em programas e obras</a:t>
            </a:r>
          </a:p>
          <a:p>
            <a:r>
              <a:rPr lang="pt-BR" sz="2200" dirty="0"/>
              <a:t>Serve como “mapa” que orienta os orçamentos de cada ano</a:t>
            </a:r>
          </a:p>
        </p:txBody>
      </p:sp>
      <p:pic>
        <p:nvPicPr>
          <p:cNvPr id="11" name="Imagem 10" descr="Uma imagem contendo Ícone&#10;&#10;O conteúdo gerado por IA pode estar incorreto.">
            <a:extLst>
              <a:ext uri="{FF2B5EF4-FFF2-40B4-BE49-F238E27FC236}">
                <a16:creationId xmlns:a16="http://schemas.microsoft.com/office/drawing/2014/main" id="{173E48FE-35FC-9642-A5F8-6DE9F03DE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598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0AFD3F-14BD-3041-6EB3-7468A28D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pt-BR" sz="3700" dirty="0"/>
              <a:t>POR QUE IMPORTA E COMO PARTICIPAR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9E5E7D-406E-F5EE-DDF5-0184EE6D5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t-BR" sz="2000" dirty="0"/>
              <a:t>Evita improvisos: a cidade segue um plano com prioridades</a:t>
            </a:r>
          </a:p>
          <a:p>
            <a:r>
              <a:rPr lang="pt-BR" sz="2000" dirty="0"/>
              <a:t>Garante transparência: metas e custos ficam claros</a:t>
            </a:r>
          </a:p>
          <a:p>
            <a:r>
              <a:rPr lang="pt-BR" sz="2000" dirty="0"/>
              <a:t>Dá continuidade a projetos importantes</a:t>
            </a:r>
          </a:p>
          <a:p>
            <a:r>
              <a:rPr lang="pt-BR" sz="2000" dirty="0"/>
              <a:t>Você participa indicando problemas e prioridades do seu bairro</a:t>
            </a:r>
          </a:p>
          <a:p>
            <a:r>
              <a:rPr lang="pt-BR" sz="2000" dirty="0"/>
              <a:t>Acompanhe, cobre resultados e ajude a melhorar o plano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 descr="Grupo de pessoas sentadas ao redor de uma mesa&#10;&#10;O conteúdo gerado por IA pode estar incorreto.">
            <a:extLst>
              <a:ext uri="{FF2B5EF4-FFF2-40B4-BE49-F238E27FC236}">
                <a16:creationId xmlns:a16="http://schemas.microsoft.com/office/drawing/2014/main" id="{EEF1A14E-A0F1-F47C-1761-00AB13FC51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" b="3065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65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C9870A-E707-28DC-5F8B-918DDFA21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4600" dirty="0"/>
              <a:t>LEI DE DIRETRIZES ORÇAMENTÁRIAS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48F047-1016-9A9A-1B7D-7A2F0707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pt-BR" sz="2200" dirty="0"/>
              <a:t>A LDO define as prioridades e metas do Governo para o próximo ano.</a:t>
            </a:r>
          </a:p>
          <a:p>
            <a:r>
              <a:rPr lang="pt-BR" sz="2200" dirty="0"/>
              <a:t>Orienta a elaboração da LOA e ajusta o PPA para o ano corrente</a:t>
            </a:r>
          </a:p>
          <a:p>
            <a:r>
              <a:rPr lang="pt-BR" sz="2200" dirty="0"/>
              <a:t>Estabelece metas fiscais, limites de gastos e regras de execução</a:t>
            </a:r>
          </a:p>
          <a:p>
            <a:r>
              <a:rPr lang="pt-BR" sz="2200" dirty="0"/>
              <a:t>Inclui anexos de Metas Fiscais e Riscos Fiscais (LRF)</a:t>
            </a:r>
          </a:p>
        </p:txBody>
      </p:sp>
      <p:pic>
        <p:nvPicPr>
          <p:cNvPr id="5" name="Imagem 4" descr="Diagrama&#10;&#10;O conteúdo gerado por IA pode estar incorreto.">
            <a:extLst>
              <a:ext uri="{FF2B5EF4-FFF2-40B4-BE49-F238E27FC236}">
                <a16:creationId xmlns:a16="http://schemas.microsoft.com/office/drawing/2014/main" id="{AE90BD9F-2658-ACFA-6238-7502000BA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7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7734F2-C56E-7D2B-A74B-66C1BE0D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pt-BR" sz="4000"/>
              <a:t>POR QUE IMPORTA E COMO PARTICIPAR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1FE08A-AADD-2D6C-6C1A-F95C840CE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pt-BR" sz="2000"/>
              <a:t>Garante foco anual nas prioridades</a:t>
            </a:r>
          </a:p>
          <a:p>
            <a:r>
              <a:rPr lang="pt-BR" sz="2000"/>
              <a:t>Define metas fiscais, limites e critérios de contingenciamento</a:t>
            </a:r>
          </a:p>
          <a:p>
            <a:r>
              <a:rPr lang="pt-BR" sz="2000"/>
              <a:t>Regras para emendas, transparência e execução do orçamento</a:t>
            </a:r>
          </a:p>
          <a:p>
            <a:r>
              <a:rPr lang="pt-BR" sz="2000"/>
              <a:t>Participação social: audiências públicas e contribuições</a:t>
            </a:r>
          </a:p>
          <a:p>
            <a:r>
              <a:rPr lang="pt-BR" sz="2000"/>
              <a:t>Você participa indicando problemas e prioridades do seu bairro</a:t>
            </a:r>
          </a:p>
          <a:p>
            <a:pPr marL="0" indent="0">
              <a:buNone/>
            </a:pPr>
            <a:endParaRPr lang="pt-BR" sz="2000"/>
          </a:p>
        </p:txBody>
      </p:sp>
      <p:pic>
        <p:nvPicPr>
          <p:cNvPr id="5" name="Imagem 4" descr="Uma imagem contendo Logotipo&#10;&#10;O conteúdo gerado por IA pode estar incorreto.">
            <a:extLst>
              <a:ext uri="{FF2B5EF4-FFF2-40B4-BE49-F238E27FC236}">
                <a16:creationId xmlns:a16="http://schemas.microsoft.com/office/drawing/2014/main" id="{F761598D-733B-98CB-CFEB-69EA96796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19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72C6E2-DF9E-A6CB-F57B-1077331C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ALGUMAS AÇÕES JÁ PREVISTAS NO PPA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142BCA-8D3B-A273-EFAA-653D70D27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b="1" dirty="0"/>
              <a:t>PROGRAMA-ADMINISTRAÇÃO E PLANEJAMENTO</a:t>
            </a:r>
          </a:p>
          <a:p>
            <a:pPr marL="0" indent="0" algn="ctr">
              <a:buNone/>
            </a:pPr>
            <a:endParaRPr lang="pt-BR" b="1" dirty="0"/>
          </a:p>
          <a:p>
            <a:r>
              <a:rPr lang="pt-BR" dirty="0"/>
              <a:t>MANUTENÇÃO DO GABINETE, ASSESSORIA E SERVIÇOS AUXILIARES </a:t>
            </a:r>
          </a:p>
          <a:p>
            <a:r>
              <a:rPr lang="pt-BR" dirty="0"/>
              <a:t>MANUTENÇÃO DA TECNOLOGIA DA INFORMAÇÃO</a:t>
            </a:r>
          </a:p>
          <a:p>
            <a:pPr marL="0" indent="0" algn="ctr">
              <a:buNone/>
            </a:pPr>
            <a:endParaRPr lang="pt-BR" b="1" dirty="0"/>
          </a:p>
          <a:p>
            <a:pPr marL="0" indent="0" algn="ctr">
              <a:buNone/>
            </a:pPr>
            <a:r>
              <a:rPr lang="pt-BR" b="1" dirty="0"/>
              <a:t>PROGRAMA-“Assistência Social: compromisso com a dignidade humana.”</a:t>
            </a:r>
          </a:p>
          <a:p>
            <a:pPr algn="just"/>
            <a:r>
              <a:rPr lang="pt-BR" dirty="0"/>
              <a:t>ATIVIDADES DO BLOCO DE GESTÃO DO PROGRAMA BOLSA FAMÍLIA E CADASTRO ÚNICO.</a:t>
            </a:r>
          </a:p>
        </p:txBody>
      </p:sp>
    </p:spTree>
    <p:extLst>
      <p:ext uri="{BB962C8B-B14F-4D97-AF65-F5344CB8AC3E}">
        <p14:creationId xmlns:p14="http://schemas.microsoft.com/office/powerpoint/2010/main" val="32942495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412</Words>
  <Application>Microsoft Office PowerPoint</Application>
  <PresentationFormat>Widescreen</PresentationFormat>
  <Paragraphs>62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do Office</vt:lpstr>
      <vt:lpstr>AUDIÊNCIA PÚBLICA ELABORAÇÃO DO PPA 2026-2029 E LOA 2026</vt:lpstr>
      <vt:lpstr>OBJETIVO</vt:lpstr>
      <vt:lpstr>ORÇAMENTO PÚBLICO</vt:lpstr>
      <vt:lpstr>CICLO ORÇAMENTÁRIO</vt:lpstr>
      <vt:lpstr>PLANO PLURIANUAL </vt:lpstr>
      <vt:lpstr>POR QUE IMPORTA E COMO PARTICIPAR</vt:lpstr>
      <vt:lpstr>LEI DE DIRETRIZES ORÇAMENTÁRIAS</vt:lpstr>
      <vt:lpstr>POR QUE IMPORTA E COMO PARTICIPAR</vt:lpstr>
      <vt:lpstr>ALGUMAS AÇÕES JÁ PREVISTAS NO PPA</vt:lpstr>
      <vt:lpstr>ALGUMAS AÇÕES JÁ PREVISTAS NO PPA</vt:lpstr>
      <vt:lpstr>ALGUMAS AÇÕES JÁ PREVISTAS NO PPA</vt:lpstr>
      <vt:lpstr>ALGUMAS AÇÕES JÁ PREVISTAS NO PPA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ELABORAÇÃO DO PPA 2026-2029 E LDO 2026</dc:title>
  <dc:creator>Douglas Polizer</dc:creator>
  <cp:lastModifiedBy>Baladelli Assessoria Contábil</cp:lastModifiedBy>
  <cp:revision>5</cp:revision>
  <dcterms:created xsi:type="dcterms:W3CDTF">2025-08-09T18:06:38Z</dcterms:created>
  <dcterms:modified xsi:type="dcterms:W3CDTF">2025-08-13T18:33:58Z</dcterms:modified>
</cp:coreProperties>
</file>